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3"/>
  </p:sldMasterIdLst>
  <p:notesMasterIdLst>
    <p:notesMasterId r:id="rId12"/>
  </p:notesMasterIdLst>
  <p:handoutMasterIdLst>
    <p:handoutMasterId r:id="rId13"/>
  </p:handoutMasterIdLst>
  <p:sldIdLst>
    <p:sldId id="256" r:id="rId4"/>
    <p:sldId id="263" r:id="rId5"/>
    <p:sldId id="257" r:id="rId6"/>
    <p:sldId id="258" r:id="rId7"/>
    <p:sldId id="262" r:id="rId8"/>
    <p:sldId id="259" r:id="rId9"/>
    <p:sldId id="260" r:id="rId10"/>
    <p:sldId id="261" r:id="rId11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9BF3FFFD-C098-4740-BA83-AF7494E26753}">
          <p14:sldIdLst>
            <p14:sldId id="256"/>
            <p14:sldId id="263"/>
            <p14:sldId id="257"/>
            <p14:sldId id="258"/>
            <p14:sldId id="262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613"/>
    <a:srgbClr val="6E859E"/>
    <a:srgbClr val="838789"/>
    <a:srgbClr val="EAF0D8"/>
    <a:srgbClr val="00677B"/>
    <a:srgbClr val="070707"/>
    <a:srgbClr val="BFD730"/>
    <a:srgbClr val="4B8FCC"/>
    <a:srgbClr val="5C2D91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82699"/>
  </p:normalViewPr>
  <p:slideViewPr>
    <p:cSldViewPr snapToGrid="0" snapToObjects="1" showGuides="1">
      <p:cViewPr varScale="1">
        <p:scale>
          <a:sx n="165" d="100"/>
          <a:sy n="165" d="100"/>
        </p:scale>
        <p:origin x="544" y="184"/>
      </p:cViewPr>
      <p:guideLst>
        <p:guide orient="horz" pos="159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22" d="100"/>
          <a:sy n="122" d="100"/>
        </p:scale>
        <p:origin x="5072" y="208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59796-DDEA-8D4C-943E-EB493A94A367}" type="datetime1">
              <a:rPr lang="de-CH" smtClean="0">
                <a:latin typeface="Arial" panose="020B0604020202020204" pitchFamily="34" charset="0"/>
              </a:rPr>
              <a:t>30.10.24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0861385-6E19-5941-999B-57EEA3ED4497}" type="datetime1">
              <a:rPr lang="de-CH" smtClean="0"/>
              <a:t>30.10.24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08DC05-305F-594F-9F18-9CF1E4DB5A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AE6FFE-3FEF-CB42-A138-2C1FA0ABC8D4}" type="datetime1">
              <a:rPr lang="de-CH" smtClean="0"/>
              <a:t>30.10.24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2F41A5-B12E-1843-83F7-B86B38C0CE9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4D206A73-DDB0-2740-9475-00E48E475A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4361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828F3-A52E-FA15-9A9D-9E5E022FD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5184E5E-1477-5FEC-158F-3D0EC42F95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82132F-2BFB-AF30-CB3A-EC68FCD782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E5D69C-152C-4D38-541F-606E71BBF6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5348F3-3F5D-FC03-E776-3F3AEB46D34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CAE6FFE-3FEF-CB42-A138-2C1FA0ABC8D4}" type="datetime1">
              <a:rPr lang="de-CH" smtClean="0"/>
              <a:t>30.10.24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2F21C4-EDC6-1C79-6FEB-03B4687382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Espace réservé de l'en-tête 6">
            <a:extLst>
              <a:ext uri="{FF2B5EF4-FFF2-40B4-BE49-F238E27FC236}">
                <a16:creationId xmlns:a16="http://schemas.microsoft.com/office/drawing/2014/main" id="{BB7098C5-7F3F-E78E-7257-0A914AAAE7B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994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GB" noProof="0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Modifiez le style du titre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Modifiez le style des sous-titres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GB" noProof="0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679407" y="2320458"/>
            <a:ext cx="4257040" cy="9115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692107" y="2307758"/>
            <a:ext cx="4282440" cy="9115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628607" y="2371258"/>
            <a:ext cx="4155440" cy="9115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6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4" y="2571751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44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-1647657" y="2352208"/>
            <a:ext cx="4193540" cy="91152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 dirty="0"/>
              <a:t>Modifier les styles du </a:t>
            </a:r>
            <a:r>
              <a:rPr lang="en-GB" noProof="0" dirty="0" err="1"/>
              <a:t>texte</a:t>
            </a:r>
            <a:r>
              <a:rPr lang="en-GB" noProof="0" dirty="0"/>
              <a:t> du masque</a:t>
            </a:r>
          </a:p>
          <a:p>
            <a:pPr lvl="1"/>
            <a:r>
              <a:rPr lang="en-GB" noProof="0" dirty="0" err="1"/>
              <a:t>Deuxième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  <a:p>
            <a:pPr lvl="2"/>
            <a:r>
              <a:rPr lang="en-GB" noProof="0" dirty="0" err="1"/>
              <a:t>Troisième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Quatrième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r>
              <a:rPr lang="en-GB" noProof="0" dirty="0"/>
              <a:t>
</a:t>
            </a:r>
            <a:r>
              <a:rPr lang="en-GB" noProof="0" dirty="0" err="1"/>
              <a:t>Cinquième</a:t>
            </a:r>
            <a:r>
              <a:rPr lang="en-GB" noProof="0" dirty="0"/>
              <a:t> </a:t>
            </a:r>
            <a:r>
              <a:rPr lang="en-GB" noProof="0" dirty="0" err="1"/>
              <a:t>niveau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  <p:sldLayoutId id="2147483701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956560-0081-9686-299D-4BFA7608EFC3}"/>
              </a:ext>
            </a:extLst>
          </p:cNvPr>
          <p:cNvSpPr txBox="1"/>
          <p:nvPr/>
        </p:nvSpPr>
        <p:spPr>
          <a:xfrm rot="1081560">
            <a:off x="809079" y="2248584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H" sz="1800" dirty="0">
                <a:solidFill>
                  <a:srgbClr val="FF0000"/>
                </a:solidFill>
              </a:rPr>
              <a:t>This is just a suggested slide structuring.</a:t>
            </a:r>
          </a:p>
          <a:p>
            <a:pPr algn="ctr"/>
            <a:r>
              <a:rPr lang="en-CH" sz="1800" dirty="0">
                <a:solidFill>
                  <a:srgbClr val="FF0000"/>
                </a:solidFill>
              </a:rPr>
              <a:t>Feel free to adapt a bit according to your content and personal preferences.</a:t>
            </a:r>
          </a:p>
        </p:txBody>
      </p:sp>
    </p:spTree>
    <p:extLst>
      <p:ext uri="{BB962C8B-B14F-4D97-AF65-F5344CB8AC3E}">
        <p14:creationId xmlns:p14="http://schemas.microsoft.com/office/powerpoint/2010/main" val="2130171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6AAD2-5922-B76F-EB27-24BC06A6F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in a room&#10;&#10;Description automatically generated">
            <a:extLst>
              <a:ext uri="{FF2B5EF4-FFF2-40B4-BE49-F238E27FC236}">
                <a16:creationId xmlns:a16="http://schemas.microsoft.com/office/drawing/2014/main" id="{56E3B1B6-54F2-97A8-F253-681116CB374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926" r="5926"/>
          <a:stretch>
            <a:fillRect/>
          </a:stretch>
        </p:blipFill>
        <p:spPr/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57B33642-0463-FFF1-D62E-1FD70DF67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6829" y="446861"/>
            <a:ext cx="5107578" cy="1457049"/>
          </a:xfrm>
        </p:spPr>
        <p:txBody>
          <a:bodyPr>
            <a:noAutofit/>
          </a:bodyPr>
          <a:lstStyle/>
          <a:p>
            <a:r>
              <a:rPr lang="en-US" sz="2800" b="0" dirty="0"/>
              <a:t>Title …</a:t>
            </a:r>
            <a:endParaRPr lang="fr-FR" sz="2800" dirty="0"/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E0CEA9C-0987-2D30-2B9C-116A01440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9257" y="3781697"/>
            <a:ext cx="2018212" cy="1319346"/>
          </a:xfrm>
        </p:spPr>
        <p:txBody>
          <a:bodyPr lIns="90000">
            <a:normAutofit/>
          </a:bodyPr>
          <a:lstStyle/>
          <a:p>
            <a:r>
              <a:rPr lang="fr-FR" sz="1400" b="1" dirty="0" err="1"/>
              <a:t>Presenter</a:t>
            </a:r>
            <a:r>
              <a:rPr lang="fr-FR" sz="1400" b="1" dirty="0"/>
              <a:t> 1</a:t>
            </a:r>
          </a:p>
          <a:p>
            <a:r>
              <a:rPr lang="fr-FR" sz="1400" b="1" dirty="0" err="1"/>
              <a:t>Presenter</a:t>
            </a:r>
            <a:r>
              <a:rPr lang="fr-FR" sz="1400" b="1" dirty="0"/>
              <a:t>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4DB3DD-2834-05E1-39D8-646336522E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75658" y="4657002"/>
            <a:ext cx="1828800" cy="460375"/>
          </a:xfrm>
        </p:spPr>
        <p:txBody>
          <a:bodyPr/>
          <a:lstStyle/>
          <a:p>
            <a:r>
              <a:rPr lang="fr-FR" b="1" dirty="0"/>
              <a:t>Micro-621 / </a:t>
            </a:r>
            <a:r>
              <a:rPr lang="fr-FR" b="1" dirty="0" err="1"/>
              <a:t>EuroTeQ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8282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DDCAC9-FD7A-2D54-7EA4-062F82E56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dirty="0"/>
              <a:t>Author 1 (name, PhD/master topic, school/EDOC program)</a:t>
            </a:r>
          </a:p>
          <a:p>
            <a:r>
              <a:rPr lang="en-CH" dirty="0"/>
              <a:t>Author 2 (name, PhD/master topic, school/EDOC program)</a:t>
            </a:r>
          </a:p>
          <a:p>
            <a:endParaRPr lang="en-CH" dirty="0"/>
          </a:p>
          <a:p>
            <a:r>
              <a:rPr lang="en-GB" dirty="0"/>
              <a:t>A</a:t>
            </a:r>
            <a:r>
              <a:rPr lang="en-CH" dirty="0"/>
              <a:t>dd anything of interest/relevance</a:t>
            </a:r>
          </a:p>
          <a:p>
            <a:endParaRPr lang="en-CH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99F6C8F-4AA8-3CFB-1136-A7688992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Team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24958A-20DB-2F20-6D4B-F08370D4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580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8DDFA-14CE-E620-66EA-FE32405F9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6DC6D5C-DC4E-0189-40DD-EA5C6E312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Show the paper full title with authors and affiliation.</a:t>
            </a:r>
          </a:p>
          <a:p>
            <a:r>
              <a:rPr lang="en-GB" dirty="0"/>
              <a:t>Some other info, impact metrics, citations, etc if of relevance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673D62E-0B6D-DC41-92F4-4EA871B40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About the paper</a:t>
            </a:r>
            <a:endParaRPr lang="en-CH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DB5DCFC9-E98C-1FCD-4605-8C6A1D0A7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044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A1C9B-0784-A640-023E-A27B0CFAA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5E2869-7781-CEC4-1ACE-C155C237E3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CH" dirty="0"/>
              <a:t>how and discuss a graphics / overview of the device</a:t>
            </a:r>
          </a:p>
          <a:p>
            <a:r>
              <a:rPr lang="en-CH" dirty="0"/>
              <a:t>Show and discuss for what application is it developped?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20FE60E-7742-6E44-8614-B1F38A4351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CH" dirty="0"/>
              <a:t>ist some key specification that are important for the aimed application.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8CCE89-6D22-C1F2-E16F-752D6CD91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Device / system developed in the paper</a:t>
            </a:r>
            <a:endParaRPr lang="en-CH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4FE6F754-F91B-FAD4-EE52-0CEB8F05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73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3E93D-7D01-585A-5B8E-4F091566E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3443569-5CB5-0B45-16A4-D7CDE053D55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CH" dirty="0"/>
              <a:t>how a graphical overview of the fabrication process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3304570-9D92-60DE-E747-D9BD27C08C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List key processing parameters and materials involved</a:t>
            </a:r>
          </a:p>
          <a:p>
            <a:r>
              <a:rPr lang="en-US" dirty="0"/>
              <a:t>Say if any special machine is needed, or standard tools.</a:t>
            </a:r>
            <a:endParaRPr lang="en-CH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7C741D-B7CE-5672-E01C-B40AAD1EC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Fabrication overview</a:t>
            </a:r>
            <a:endParaRPr lang="en-CH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00CDE52E-9963-F656-5326-2ABABD78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62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09879-91C8-3487-A63F-E748BDEFB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37BD5C-F17B-88F0-D2D1-FFAA13D16D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Zoom into a particular step of interest of your choice, that is unique or relevant (why you picked the paper basically)</a:t>
            </a:r>
          </a:p>
          <a:p>
            <a:r>
              <a:rPr lang="en-US" dirty="0"/>
              <a:t>Show a graphic overview, sketches and results</a:t>
            </a:r>
            <a:endParaRPr lang="en-CH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D1CC60-59DE-A364-8F0E-7CD2B5F6DB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List key parameters with units etc.</a:t>
            </a:r>
          </a:p>
          <a:p>
            <a:r>
              <a:rPr lang="en-US" dirty="0"/>
              <a:t>Compare with alternative methods</a:t>
            </a:r>
            <a:endParaRPr lang="en-CH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6C0CFB-539F-4A9E-F097-8B960E43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GB" dirty="0"/>
              <a:t>Show a detailed process step of relevance</a:t>
            </a:r>
            <a:endParaRPr lang="en-CH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C8691D9-C5FE-6CB9-AD90-A75E6C015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43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7932D-7AC0-5A8B-1248-2C505CFEB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D6D16B-7505-B994-30D8-8077B7E00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you choose it?</a:t>
            </a:r>
          </a:p>
          <a:p>
            <a:r>
              <a:rPr lang="en-US" dirty="0"/>
              <a:t>What is good in the paper.</a:t>
            </a:r>
          </a:p>
          <a:p>
            <a:r>
              <a:rPr lang="en-US" dirty="0"/>
              <a:t>What is not so well written or is missing, could be done better?</a:t>
            </a:r>
          </a:p>
          <a:p>
            <a:r>
              <a:rPr lang="en-US" dirty="0"/>
              <a:t>What do authors suggest to do next in the fab process development (their outlook if available)?</a:t>
            </a:r>
          </a:p>
          <a:p>
            <a:endParaRPr lang="en-CH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91BE29C-F6EC-8E9C-0404-B8488BC03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Discuss the paper</a:t>
            </a:r>
            <a:endParaRPr lang="en-CH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FC415EE9-9CCA-F12C-4C97-6230B1D1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E1E1CD7C-2161-7D43-862E-CE4C333CD873}" type="slidenum">
              <a:rPr lang="fr-FR" smtClean="0"/>
              <a:pPr>
                <a:spcAft>
                  <a:spcPts val="600"/>
                </a:spcAft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16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EA36C34E0D834380EA662193FF3E60" ma:contentTypeVersion="0" ma:contentTypeDescription="Create a new document." ma:contentTypeScope="" ma:versionID="6cbd65694e2eb26230ad3a8753e4855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EC86B3-737D-4A48-862B-B2B2486179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8E508E-6657-4A49-9CFF-C96C143F54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895</TotalTime>
  <Words>286</Words>
  <Application>Microsoft Macintosh PowerPoint</Application>
  <PresentationFormat>On-screen Show (16:9)</PresentationFormat>
  <Paragraphs>46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Franklin Gothic Demi Cond</vt:lpstr>
      <vt:lpstr>Wingdings</vt:lpstr>
      <vt:lpstr>Thème Office</vt:lpstr>
      <vt:lpstr>PowerPoint Presentation</vt:lpstr>
      <vt:lpstr>Title …</vt:lpstr>
      <vt:lpstr>Team</vt:lpstr>
      <vt:lpstr>About the paper</vt:lpstr>
      <vt:lpstr>Device / system developed in the paper</vt:lpstr>
      <vt:lpstr>Fabrication overview</vt:lpstr>
      <vt:lpstr>Show a detailed process step of relevance</vt:lpstr>
      <vt:lpstr>Discuss the paper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Jürgen Brugger</cp:lastModifiedBy>
  <cp:revision>397</cp:revision>
  <cp:lastPrinted>2019-06-19T13:21:30Z</cp:lastPrinted>
  <dcterms:created xsi:type="dcterms:W3CDTF">2019-04-02T06:24:35Z</dcterms:created>
  <dcterms:modified xsi:type="dcterms:W3CDTF">2024-10-30T12:33:03Z</dcterms:modified>
</cp:coreProperties>
</file>